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45A2-D602-4123-AA5B-FA4380C819F7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C4A6-43A8-484E-85C4-6250ED23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797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45A2-D602-4123-AA5B-FA4380C819F7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C4A6-43A8-484E-85C4-6250ED23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417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45A2-D602-4123-AA5B-FA4380C819F7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C4A6-43A8-484E-85C4-6250ED23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832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45A2-D602-4123-AA5B-FA4380C819F7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C4A6-43A8-484E-85C4-6250ED23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865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45A2-D602-4123-AA5B-FA4380C819F7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C4A6-43A8-484E-85C4-6250ED23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143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45A2-D602-4123-AA5B-FA4380C819F7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C4A6-43A8-484E-85C4-6250ED23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5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45A2-D602-4123-AA5B-FA4380C819F7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C4A6-43A8-484E-85C4-6250ED23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49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45A2-D602-4123-AA5B-FA4380C819F7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C4A6-43A8-484E-85C4-6250ED23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45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45A2-D602-4123-AA5B-FA4380C819F7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C4A6-43A8-484E-85C4-6250ED23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186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45A2-D602-4123-AA5B-FA4380C819F7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C4A6-43A8-484E-85C4-6250ED23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919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45A2-D602-4123-AA5B-FA4380C819F7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5C4A6-43A8-484E-85C4-6250ED23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386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E45A2-D602-4123-AA5B-FA4380C819F7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5C4A6-43A8-484E-85C4-6250ED23CE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034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20133"/>
            <a:ext cx="9144000" cy="795867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Отличия ДОО от ШУС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015999"/>
            <a:ext cx="9144000" cy="545253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" y="0"/>
            <a:ext cx="110236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23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3" y="410845"/>
            <a:ext cx="11396134" cy="7141422"/>
          </a:xfrm>
        </p:spPr>
      </p:pic>
    </p:spTree>
    <p:extLst>
      <p:ext uri="{BB962C8B-B14F-4D97-AF65-F5344CB8AC3E}">
        <p14:creationId xmlns:p14="http://schemas.microsoft.com/office/powerpoint/2010/main" val="1717353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3" y="152400"/>
            <a:ext cx="11125199" cy="6705600"/>
          </a:xfrm>
        </p:spPr>
      </p:pic>
    </p:spTree>
    <p:extLst>
      <p:ext uri="{BB962C8B-B14F-4D97-AF65-F5344CB8AC3E}">
        <p14:creationId xmlns:p14="http://schemas.microsoft.com/office/powerpoint/2010/main" val="3861115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65125"/>
            <a:ext cx="10981267" cy="5984875"/>
          </a:xfrm>
        </p:spPr>
      </p:pic>
    </p:spTree>
    <p:extLst>
      <p:ext uri="{BB962C8B-B14F-4D97-AF65-F5344CB8AC3E}">
        <p14:creationId xmlns:p14="http://schemas.microsoft.com/office/powerpoint/2010/main" val="2472284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65125"/>
            <a:ext cx="10828867" cy="5811838"/>
          </a:xfrm>
        </p:spPr>
      </p:pic>
    </p:spTree>
    <p:extLst>
      <p:ext uri="{BB962C8B-B14F-4D97-AF65-F5344CB8AC3E}">
        <p14:creationId xmlns:p14="http://schemas.microsoft.com/office/powerpoint/2010/main" val="2265851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5811838"/>
          </a:xfrm>
        </p:spPr>
      </p:pic>
    </p:spTree>
    <p:extLst>
      <p:ext uri="{BB962C8B-B14F-4D97-AF65-F5344CB8AC3E}">
        <p14:creationId xmlns:p14="http://schemas.microsoft.com/office/powerpoint/2010/main" val="650824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1067"/>
            <a:ext cx="10515600" cy="5685896"/>
          </a:xfrm>
        </p:spPr>
      </p:pic>
    </p:spTree>
    <p:extLst>
      <p:ext uri="{BB962C8B-B14F-4D97-AF65-F5344CB8AC3E}">
        <p14:creationId xmlns:p14="http://schemas.microsoft.com/office/powerpoint/2010/main" val="1329691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5811838"/>
          </a:xfrm>
        </p:spPr>
      </p:pic>
    </p:spTree>
    <p:extLst>
      <p:ext uri="{BB962C8B-B14F-4D97-AF65-F5344CB8AC3E}">
        <p14:creationId xmlns:p14="http://schemas.microsoft.com/office/powerpoint/2010/main" val="23464688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</Words>
  <Application>Microsoft Office PowerPoint</Application>
  <PresentationFormat>Широкоэкранный</PresentationFormat>
  <Paragraphs>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Отличия ДОО от ШУС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Отличия ДОО от ШУС</dc:title>
  <dc:creator>Руслан</dc:creator>
  <cp:lastModifiedBy>Руслан</cp:lastModifiedBy>
  <cp:revision>2</cp:revision>
  <dcterms:created xsi:type="dcterms:W3CDTF">2020-04-30T11:30:07Z</dcterms:created>
  <dcterms:modified xsi:type="dcterms:W3CDTF">2020-04-30T11:31:29Z</dcterms:modified>
</cp:coreProperties>
</file>